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2"/>
  </p:sldMasterIdLst>
  <p:notesMasterIdLst>
    <p:notesMasterId r:id="rId9"/>
  </p:notesMasterIdLst>
  <p:handoutMasterIdLst>
    <p:handoutMasterId r:id="rId10"/>
  </p:handoutMasterIdLst>
  <p:sldIdLst>
    <p:sldId id="369" r:id="rId3"/>
    <p:sldId id="446" r:id="rId4"/>
    <p:sldId id="450" r:id="rId5"/>
    <p:sldId id="451" r:id="rId6"/>
    <p:sldId id="447" r:id="rId7"/>
    <p:sldId id="455" r:id="rId8"/>
  </p:sldIdLst>
  <p:sldSz cx="9144000" cy="6858000" type="screen4x3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00FF"/>
    <a:srgbClr val="00698E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35"/>
    <p:restoredTop sz="87972"/>
  </p:normalViewPr>
  <p:slideViewPr>
    <p:cSldViewPr showGuides="1">
      <p:cViewPr varScale="1">
        <p:scale>
          <a:sx n="73" d="100"/>
          <a:sy n="73" d="100"/>
        </p:scale>
        <p:origin x="1848" y="72"/>
      </p:cViewPr>
      <p:guideLst>
        <p:guide orient="horz" pos="2160"/>
        <p:guide pos="288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7E221F7-B6B2-4FC7-B33E-8C628954BB5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 latinLnBrk="0">
              <a:spcBef>
                <a:spcPts val="0"/>
              </a:spcBef>
              <a:spcAft>
                <a:spcPts val="0"/>
              </a:spcAft>
              <a:defRPr lang="zh-CN" sz="1200"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 latinLnBrk="0">
              <a:spcBef>
                <a:spcPts val="0"/>
              </a:spcBef>
              <a:spcAft>
                <a:spcPts val="0"/>
              </a:spcAft>
              <a:defRPr lang="zh-CN" sz="1200"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 latinLnBrk="0">
              <a:spcBef>
                <a:spcPts val="0"/>
              </a:spcBef>
              <a:spcAft>
                <a:spcPts val="0"/>
              </a:spcAft>
              <a:defRPr lang="zh-CN" sz="1200"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9201CDD-DABF-4C70-BAEA-EC8B603320E7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lang="zh-CN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lang="zh-CN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lang="zh-CN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lang="zh-CN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lang="zh-CN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15362" name="Notes Placeholder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r>
              <a:rPr lang="en-US" altLang="zh-CN" dirty="0"/>
              <a:t>Chapter 1 is an overview of algorithms and their place in modern computing systems. This chapter defines what an algorithm is and lists some examples. It also makes a case that algorithms are a technology, just as are fast hardware, graphical user interfaces, object-oriented systems, and networks.</a:t>
            </a:r>
          </a:p>
        </p:txBody>
      </p:sp>
      <p:sp>
        <p:nvSpPr>
          <p:cNvPr id="15363" name="Slide Number Placeholder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b"/>
          <a:lstStyle/>
          <a:p>
            <a:pPr lvl="0" indent="0" algn="r" eaLnBrk="1" hangingPunct="1"/>
            <a:fld id="{9A0DB2DC-4C9A-4742-B13C-FB6460FD3503}" type="slidenum">
              <a:rPr lang="en-US" altLang="zh-CN" sz="1200" dirty="0">
                <a:latin typeface="Calibri" panose="020F0502020204030204" pitchFamily="34" charset="0"/>
                <a:ea typeface="宋体" panose="02010600030101010101" pitchFamily="2" charset="-122"/>
              </a:rPr>
              <a:t>1</a:t>
            </a:fld>
            <a:endParaRPr lang="en-US" altLang="zh-CN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638" y="20638"/>
            <a:ext cx="3498850" cy="28257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03613" y="20638"/>
            <a:ext cx="5624512" cy="28257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0638" y="2817813"/>
            <a:ext cx="7669212" cy="229711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662863" y="2819400"/>
            <a:ext cx="1460500" cy="229393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" name="Picture 10"/>
          <p:cNvPicPr/>
          <p:nvPr userDrawn="1"/>
        </p:nvPicPr>
        <p:blipFill>
          <a:blip r:embed="rId6"/>
          <a:stretch>
            <a:fillRect/>
          </a:stretch>
        </p:blipFill>
        <p:spPr>
          <a:xfrm>
            <a:off x="20638" y="5089525"/>
            <a:ext cx="9097962" cy="17383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Rectangle 13"/>
          <p:cNvSpPr/>
          <p:nvPr/>
        </p:nvSpPr>
        <p:spPr>
          <a:xfrm>
            <a:off x="8755063" y="2470150"/>
            <a:ext cx="304800" cy="152400"/>
          </a:xfrm>
          <a:prstGeom prst="rect">
            <a:avLst/>
          </a:prstGeom>
          <a:solidFill>
            <a:srgbClr val="F274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800" b="0" i="0" u="none" strike="noStrike" kern="1200" cap="none" spc="0" normalizeH="0" baseline="0" noProof="0">
              <a:ln>
                <a:noFill/>
              </a:ln>
              <a:solidFill>
                <a:srgbClr val="F47F28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3581400" y="1295400"/>
            <a:ext cx="5105400" cy="1416269"/>
          </a:xfrm>
        </p:spPr>
        <p:txBody>
          <a:bodyPr anchor="b">
            <a:normAutofit/>
          </a:bodyPr>
          <a:lstStyle>
            <a:lvl1pPr algn="r" eaLnBrk="1" latinLnBrk="0" hangingPunct="1">
              <a:buNone/>
              <a:defRPr kumimoji="0" lang="zh-CN"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344" y="4114800"/>
            <a:ext cx="7315200" cy="914400"/>
          </a:xfrm>
        </p:spPr>
        <p:txBody>
          <a:bodyPr anchor="b">
            <a:normAutofit/>
          </a:bodyPr>
          <a:lstStyle>
            <a:lvl1pPr marL="0" indent="0" eaLnBrk="1" latinLnBrk="0" hangingPunct="1">
              <a:defRPr kumimoji="0" lang="zh-CN" sz="36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09F9D42-0B13-4A5C-BCC8-ADEF46A6A092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/>
          <p:nvPr/>
        </p:nvSpPr>
        <p:spPr>
          <a:xfrm>
            <a:off x="1792288" y="4800600"/>
            <a:ext cx="5500688" cy="685800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800" b="1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Georgia" panose="02040502050405020303" pitchFamily="18" charset="0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>
            <a:normAutofit/>
          </a:bodyPr>
          <a:lstStyle>
            <a:lvl1pPr algn="ctr" eaLnBrk="1" latinLnBrk="0" hangingPunct="1">
              <a:defRPr kumimoji="0" lang="zh-CN" sz="1800" b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>
            <a:lvl1pPr marL="0" indent="0" eaLnBrk="1" latinLnBrk="0" hangingPunct="1">
              <a:buNone/>
              <a:defRPr kumimoji="0" lang="zh-CN" sz="3200"/>
            </a:lvl1pPr>
            <a:lvl2pPr marL="457200" indent="0" eaLnBrk="1" latinLnBrk="0" hangingPunct="1">
              <a:buNone/>
              <a:defRPr kumimoji="0" lang="zh-CN" sz="2800"/>
            </a:lvl2pPr>
            <a:lvl3pPr marL="914400" indent="0" eaLnBrk="1" latinLnBrk="0" hangingPunct="1">
              <a:buNone/>
              <a:defRPr kumimoji="0" lang="zh-CN" sz="2400"/>
            </a:lvl3pPr>
            <a:lvl4pPr marL="1371600" indent="0" eaLnBrk="1" latinLnBrk="0" hangingPunct="1">
              <a:buNone/>
              <a:defRPr kumimoji="0" lang="zh-CN" sz="2000"/>
            </a:lvl4pPr>
            <a:lvl5pPr marL="1828800" indent="0" eaLnBrk="1" latinLnBrk="0" hangingPunct="1">
              <a:buNone/>
              <a:defRPr kumimoji="0" lang="zh-CN" sz="2000"/>
            </a:lvl5pPr>
            <a:lvl6pPr marL="2286000" indent="0" eaLnBrk="1" latinLnBrk="0" hangingPunct="1">
              <a:buNone/>
              <a:defRPr kumimoji="0" lang="zh-CN" sz="2000"/>
            </a:lvl6pPr>
            <a:lvl7pPr marL="2743200" indent="0" eaLnBrk="1" latinLnBrk="0" hangingPunct="1">
              <a:buNone/>
              <a:defRPr kumimoji="0" lang="zh-CN" sz="2000"/>
            </a:lvl7pPr>
            <a:lvl8pPr marL="3200400" indent="0" eaLnBrk="1" latinLnBrk="0" hangingPunct="1">
              <a:buNone/>
              <a:defRPr kumimoji="0" lang="zh-CN" sz="2000"/>
            </a:lvl8pPr>
            <a:lvl9pPr marL="3657600" indent="0" eaLnBrk="1" latinLnBrk="0" hangingPunct="1">
              <a:buNone/>
              <a:defRPr kumimoji="0" lang="zh-CN"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单击图标添加图片</a:t>
            </a:r>
            <a:endParaRPr kumimoji="0" lang="zh-CN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562600"/>
            <a:ext cx="5486400" cy="609600"/>
          </a:xfrm>
        </p:spPr>
        <p:txBody>
          <a:bodyPr/>
          <a:lstStyle>
            <a:lvl1pPr marL="0" indent="0" algn="ctr" eaLnBrk="1" latinLnBrk="0" hangingPunct="1">
              <a:buNone/>
              <a:defRPr kumimoji="0" lang="zh-CN" sz="1400"/>
            </a:lvl1pPr>
            <a:lvl2pPr marL="457200" indent="0" eaLnBrk="1" latinLnBrk="0" hangingPunct="1">
              <a:buNone/>
              <a:defRPr kumimoji="0" lang="zh-CN" sz="1200"/>
            </a:lvl2pPr>
            <a:lvl3pPr marL="914400" indent="0" eaLnBrk="1" latinLnBrk="0" hangingPunct="1">
              <a:buNone/>
              <a:defRPr kumimoji="0" lang="zh-CN" sz="1000"/>
            </a:lvl3pPr>
            <a:lvl4pPr marL="1371600" indent="0" eaLnBrk="1" latinLnBrk="0" hangingPunct="1">
              <a:buNone/>
              <a:defRPr kumimoji="0" lang="zh-CN" sz="900"/>
            </a:lvl4pPr>
            <a:lvl5pPr marL="1828800" indent="0" eaLnBrk="1" latinLnBrk="0" hangingPunct="1">
              <a:buNone/>
              <a:defRPr kumimoji="0" lang="zh-CN" sz="900"/>
            </a:lvl5pPr>
            <a:lvl6pPr marL="2286000" indent="0" eaLnBrk="1" latinLnBrk="0" hangingPunct="1">
              <a:buNone/>
              <a:defRPr kumimoji="0" lang="zh-CN" sz="900"/>
            </a:lvl6pPr>
            <a:lvl7pPr marL="2743200" indent="0" eaLnBrk="1" latinLnBrk="0" hangingPunct="1">
              <a:buNone/>
              <a:defRPr kumimoji="0" lang="zh-CN" sz="900"/>
            </a:lvl7pPr>
            <a:lvl8pPr marL="3200400" indent="0" eaLnBrk="1" latinLnBrk="0" hangingPunct="1">
              <a:buNone/>
              <a:defRPr kumimoji="0" lang="zh-CN" sz="900"/>
            </a:lvl8pPr>
            <a:lvl9pPr marL="3657600" indent="0" eaLnBrk="1" latinLnBrk="0" hangingPunct="1">
              <a:buNone/>
              <a:defRPr kumimoji="0" lang="zh-CN" sz="9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1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CF3D4D54-9333-4A32-A023-2140695B97DD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638" y="20638"/>
            <a:ext cx="3498850" cy="28257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03613" y="20638"/>
            <a:ext cx="5624512" cy="28257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0638" y="2817813"/>
            <a:ext cx="7669212" cy="229711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662863" y="2819400"/>
            <a:ext cx="1460500" cy="229393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" name="Picture 10"/>
          <p:cNvPicPr/>
          <p:nvPr userDrawn="1"/>
        </p:nvPicPr>
        <p:blipFill>
          <a:blip r:embed="rId6"/>
          <a:stretch>
            <a:fillRect/>
          </a:stretch>
        </p:blipFill>
        <p:spPr>
          <a:xfrm>
            <a:off x="20638" y="5089525"/>
            <a:ext cx="9097962" cy="17383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Rectangle 13"/>
          <p:cNvSpPr/>
          <p:nvPr/>
        </p:nvSpPr>
        <p:spPr>
          <a:xfrm>
            <a:off x="8755063" y="2470150"/>
            <a:ext cx="304800" cy="152400"/>
          </a:xfrm>
          <a:prstGeom prst="rect">
            <a:avLst/>
          </a:prstGeom>
          <a:solidFill>
            <a:srgbClr val="F274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800" b="0" i="0" u="none" strike="noStrike" kern="1200" cap="none" spc="0" normalizeH="0" baseline="0" noProof="0">
              <a:ln>
                <a:noFill/>
              </a:ln>
              <a:solidFill>
                <a:srgbClr val="F47F28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3581400" y="1295400"/>
            <a:ext cx="5105400" cy="1416269"/>
          </a:xfrm>
        </p:spPr>
        <p:txBody>
          <a:bodyPr anchor="b">
            <a:normAutofit/>
          </a:bodyPr>
          <a:lstStyle>
            <a:lvl1pPr algn="r" eaLnBrk="1" latinLnBrk="0" hangingPunct="1">
              <a:buNone/>
              <a:defRPr kumimoji="0" lang="zh-CN"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344" y="4114800"/>
            <a:ext cx="7315200" cy="914400"/>
          </a:xfrm>
        </p:spPr>
        <p:txBody>
          <a:bodyPr anchor="b">
            <a:normAutofit/>
          </a:bodyPr>
          <a:lstStyle>
            <a:lvl1pPr marL="0" indent="0" eaLnBrk="1" latinLnBrk="0" hangingPunct="1">
              <a:defRPr kumimoji="0" lang="zh-CN" sz="36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09F9D42-0B13-4A5C-BCC8-ADEF46A6A092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/>
        </p:nvSpPr>
        <p:spPr>
          <a:xfrm>
            <a:off x="762000" y="1946209"/>
            <a:ext cx="2057400" cy="2057400"/>
          </a:xfrm>
          <a:prstGeom prst="ellipse">
            <a:avLst/>
          </a:prstGeom>
          <a:gradFill flip="none" rotWithShape="1">
            <a:gsLst>
              <a:gs pos="0">
                <a:srgbClr val="F39C29"/>
              </a:gs>
              <a:gs pos="50000">
                <a:srgbClr val="F7931D"/>
              </a:gs>
              <a:gs pos="100000">
                <a:srgbClr val="FF6600"/>
              </a:gs>
            </a:gsLst>
            <a:path path="circle">
              <a:fillToRect l="50000" t="50000" r="50000" b="50000"/>
            </a:path>
            <a:tileRect/>
          </a:gradFill>
          <a:ln w="82550">
            <a:noFill/>
          </a:ln>
          <a:effectLst>
            <a:outerShdw blurRad="152400" dist="165100" dir="5400000" sx="90000" sy="-19000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  <a:t>             </a:t>
            </a:r>
          </a:p>
        </p:txBody>
      </p:sp>
      <p:sp>
        <p:nvSpPr>
          <p:cNvPr id="8" name="Rectangle 7"/>
          <p:cNvSpPr/>
          <p:nvPr/>
        </p:nvSpPr>
        <p:spPr>
          <a:xfrm>
            <a:off x="8686800" y="5265738"/>
            <a:ext cx="457200" cy="96838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800" b="0" i="0" u="none" strike="noStrike" kern="1200" cap="none" spc="0" normalizeH="0" baseline="0" noProof="0">
                <a:ln>
                  <a:noFill/>
                </a:ln>
                <a:solidFill>
                  <a:srgbClr val="FF6600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  <a:t>           </a:t>
            </a:r>
          </a:p>
        </p:txBody>
      </p:sp>
      <p:sp>
        <p:nvSpPr>
          <p:cNvPr id="9" name="Oval 8"/>
          <p:cNvSpPr/>
          <p:nvPr/>
        </p:nvSpPr>
        <p:spPr>
          <a:xfrm>
            <a:off x="1008063" y="1992313"/>
            <a:ext cx="1582738" cy="1295400"/>
          </a:xfrm>
          <a:prstGeom prst="ellipse">
            <a:avLst/>
          </a:prstGeom>
          <a:gradFill flip="none" rotWithShape="1">
            <a:gsLst>
              <a:gs pos="63000">
                <a:schemeClr val="bg1">
                  <a:alpha val="7000"/>
                </a:schemeClr>
              </a:gs>
              <a:gs pos="72000">
                <a:schemeClr val="bg1">
                  <a:alpha val="15000"/>
                </a:schemeClr>
              </a:gs>
              <a:gs pos="91000">
                <a:schemeClr val="bg1">
                  <a:alpha val="2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  <a:t>     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1800" y="1992354"/>
            <a:ext cx="5867400" cy="1970046"/>
          </a:xfrm>
        </p:spPr>
        <p:txBody>
          <a:bodyPr>
            <a:normAutofit/>
          </a:bodyPr>
          <a:lstStyle>
            <a:lvl1pPr algn="l" eaLnBrk="1" latinLnBrk="0" hangingPunct="1">
              <a:defRPr kumimoji="0" lang="zh-CN" sz="3000" b="1" cap="all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5105400"/>
            <a:ext cx="8229601" cy="375787"/>
          </a:xfrm>
        </p:spPr>
        <p:txBody>
          <a:bodyPr anchor="b">
            <a:normAutofit/>
          </a:bodyPr>
          <a:lstStyle>
            <a:lvl1pPr marL="0" indent="0" algn="r" eaLnBrk="1" latinLnBrk="0" hangingPunct="1">
              <a:buNone/>
              <a:defRPr kumimoji="0" lang="zh-CN"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eaLnBrk="1" latinLnBrk="0" hangingPunct="1">
              <a:buNone/>
              <a:defRPr kumimoji="0" lang="zh-CN"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eaLnBrk="1" latinLnBrk="0" hangingPunct="1">
              <a:buNone/>
              <a:defRPr kumimoji="0" lang="zh-CN"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>
                <a:solidFill>
                  <a:srgbClr val="262626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49993F3-9754-44F1-84C6-B2EBB2C36941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180" y="76200"/>
            <a:ext cx="8403020" cy="685800"/>
          </a:xfrm>
        </p:spPr>
        <p:txBody>
          <a:bodyPr>
            <a:noAutofit/>
          </a:bodyPr>
          <a:lstStyle>
            <a:lvl1pPr algn="l" eaLnBrk="1" latinLnBrk="0" hangingPunct="1">
              <a:defRPr kumimoji="0" lang="zh-CN" sz="4400" b="1" i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eaLnBrk="1" latinLnBrk="0" hangingPunct="1">
              <a:defRPr kumimoji="0" lang="zh-CN" b="1" i="0" baseline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黑体" panose="02010609060101010101" pitchFamily="2" charset="-122"/>
              </a:defRPr>
            </a:lvl1pPr>
            <a:lvl2pPr eaLnBrk="1" latinLnBrk="0" hangingPunct="1">
              <a:defRPr kumimoji="0" lang="zh-CN" b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黑体" panose="02010609060101010101" pitchFamily="2" charset="-122"/>
              </a:defRPr>
            </a:lvl2pPr>
            <a:lvl3pPr eaLnBrk="1" latinLnBrk="0" hangingPunct="1">
              <a:defRPr kumimoji="0" lang="zh-CN" b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黑体" panose="02010609060101010101" pitchFamily="2" charset="-122"/>
              </a:defRPr>
            </a:lvl3pPr>
            <a:lvl4pPr eaLnBrk="1" latinLnBrk="0" hangingPunct="1">
              <a:defRPr kumimoji="0" lang="zh-CN" b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黑体" panose="02010609060101010101" pitchFamily="2" charset="-122"/>
              </a:defRPr>
            </a:lvl4pPr>
            <a:lvl5pPr eaLnBrk="1" latinLnBrk="0" hangingPunct="1">
              <a:defRPr kumimoji="0" lang="zh-CN" b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黑体" panose="02010609060101010101" pitchFamily="2" charset="-122"/>
              </a:defRPr>
            </a:lvl5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  <a:endParaRPr strike="noStrike" noProof="1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>
                <a:solidFill>
                  <a:srgbClr val="262626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D0D369E5-295E-455C-BEB3-2A0B2ADEAF74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: 强调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>
                <a:solidFill>
                  <a:srgbClr val="262626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4A3FBC7D-D0B9-4E0C-9C4E-355FFC5D5608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999" y="1"/>
            <a:ext cx="7068015" cy="838200"/>
          </a:xfrm>
        </p:spPr>
        <p:txBody>
          <a:bodyPr anchor="b">
            <a:normAutofit/>
          </a:bodyPr>
          <a:lstStyle>
            <a:lvl1pPr algn="l" eaLnBrk="1" latinLnBrk="0" hangingPunct="1">
              <a:defRPr kumimoji="0" lang="zh-CN" sz="2800">
                <a:solidFill>
                  <a:schemeClr val="bg1"/>
                </a:solidFill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2"/>
            <a:ext cx="4038600" cy="3971455"/>
          </a:xfrm>
        </p:spPr>
        <p:txBody>
          <a:bodyPr/>
          <a:lstStyle>
            <a:lvl1pPr eaLnBrk="1" latinLnBrk="0" hangingPunct="1">
              <a:defRPr kumimoji="0" lang="zh-CN"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eaLnBrk="1" latinLnBrk="0" hangingPunct="1">
              <a:defRPr kumimoji="0" lang="zh-CN"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eaLnBrk="1" latinLnBrk="0" hangingPunct="1">
              <a:defRPr kumimoji="0" lang="zh-CN"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eaLnBrk="1" latinLnBrk="0" hangingPunct="1">
              <a:defRPr kumimoji="0" lang="zh-CN"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eaLnBrk="1" latinLnBrk="0" hangingPunct="1">
              <a:defRPr kumimoji="0" lang="zh-CN"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eaLnBrk="1" latinLnBrk="0" hangingPunct="1">
              <a:defRPr kumimoji="0" lang="zh-CN" sz="1800"/>
            </a:lvl6pPr>
            <a:lvl7pPr eaLnBrk="1" latinLnBrk="0" hangingPunct="1">
              <a:defRPr kumimoji="0" lang="zh-CN" sz="1800"/>
            </a:lvl7pPr>
            <a:lvl8pPr eaLnBrk="1" latinLnBrk="0" hangingPunct="1">
              <a:defRPr kumimoji="0" lang="zh-CN" sz="1800"/>
            </a:lvl8pPr>
            <a:lvl9pPr eaLnBrk="1" latinLnBrk="0" hangingPunct="1">
              <a:defRPr kumimoji="0" lang="zh-CN" sz="18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038600" cy="3971454"/>
          </a:xfrm>
        </p:spPr>
        <p:txBody>
          <a:bodyPr/>
          <a:lstStyle>
            <a:lvl1pPr eaLnBrk="1" latinLnBrk="0" hangingPunct="1">
              <a:defRPr kumimoji="0" lang="zh-CN"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eaLnBrk="1" latinLnBrk="0" hangingPunct="1">
              <a:defRPr kumimoji="0" lang="zh-CN"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eaLnBrk="1" latinLnBrk="0" hangingPunct="1">
              <a:defRPr kumimoji="0" lang="zh-CN"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eaLnBrk="1" latinLnBrk="0" hangingPunct="1">
              <a:defRPr kumimoji="0" lang="zh-CN"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eaLnBrk="1" latinLnBrk="0" hangingPunct="1">
              <a:defRPr kumimoji="0" lang="zh-CN"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eaLnBrk="1" latinLnBrk="0" hangingPunct="1">
              <a:defRPr kumimoji="0" lang="zh-CN" sz="1800"/>
            </a:lvl6pPr>
            <a:lvl7pPr eaLnBrk="1" latinLnBrk="0" hangingPunct="1">
              <a:defRPr kumimoji="0" lang="zh-CN" sz="1800"/>
            </a:lvl7pPr>
            <a:lvl8pPr eaLnBrk="1" latinLnBrk="0" hangingPunct="1">
              <a:defRPr kumimoji="0" lang="zh-CN" sz="1800"/>
            </a:lvl8pPr>
            <a:lvl9pPr eaLnBrk="1" latinLnBrk="0" hangingPunct="1">
              <a:defRPr kumimoji="0" lang="zh-CN" sz="18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308CF7C-213C-4238-BF32-ADD28CB807B3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762000"/>
            <a:ext cx="2444750" cy="2286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400" y="2077200"/>
            <a:ext cx="7010400" cy="1143000"/>
          </a:xfrm>
        </p:spPr>
        <p:txBody>
          <a:bodyPr/>
          <a:lstStyle>
            <a:lvl1pPr algn="l" eaLnBrk="1" latinLnBrk="0" hangingPunct="1">
              <a:defRPr kumimoji="0" lang="zh-CN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F2A1039-FA49-4DCA-AE30-2168FFE7E19D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: 强调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90400" y="3081000"/>
            <a:ext cx="8686800" cy="1095600"/>
          </a:xfrm>
        </p:spPr>
        <p:txBody>
          <a:bodyPr>
            <a:normAutofit/>
          </a:bodyPr>
          <a:lstStyle>
            <a:lvl1pPr algn="ctr" eaLnBrk="1" latinLnBrk="0" hangingPunct="1">
              <a:defRPr kumimoji="0" lang="zh-CN" sz="4600" b="1" kern="1200" spc="-150" baseline="0">
                <a:ln>
                  <a:gradFill>
                    <a:gsLst>
                      <a:gs pos="0">
                        <a:schemeClr val="bg1"/>
                      </a:gs>
                      <a:gs pos="50000">
                        <a:schemeClr val="bg1">
                          <a:lumMod val="75000"/>
                        </a:schemeClr>
                      </a:gs>
                    </a:gsLst>
                    <a:lin ang="5400000" scaled="0"/>
                  </a:gradFill>
                </a:ln>
                <a:gradFill>
                  <a:gsLst>
                    <a:gs pos="11000">
                      <a:schemeClr val="bg1">
                        <a:lumMod val="75000"/>
                      </a:schemeClr>
                    </a:gs>
                    <a:gs pos="91000">
                      <a:schemeClr val="bg1"/>
                    </a:gs>
                  </a:gsLst>
                  <a:lin ang="16200000" scaled="1"/>
                </a:gradFill>
                <a:effectLst>
                  <a:outerShdw blurRad="38100" algn="ctr" rotWithShape="0">
                    <a:prstClr val="black">
                      <a:alpha val="25000"/>
                    </a:prstClr>
                  </a:outerShdw>
                  <a:reflection blurRad="6350" stA="60000" endA="900" endPos="58000" dir="5400000" sy="-100000" algn="bl" rotWithShape="0"/>
                </a:effectLst>
                <a:latin typeface="+mn-lt"/>
                <a:ea typeface="+mn-ea"/>
                <a:cs typeface="+mn-cs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strike="noStrike" noProof="1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283952" y="2424752"/>
            <a:ext cx="8694000" cy="639762"/>
          </a:xfrm>
        </p:spPr>
        <p:txBody>
          <a:bodyPr anchor="b">
            <a:normAutofit/>
          </a:bodyPr>
          <a:lstStyle>
            <a:lvl1pPr marL="0" indent="0" algn="ctr" eaLnBrk="1" latinLnBrk="0" hangingPunct="1">
              <a:buNone/>
              <a:defRPr kumimoji="0" lang="zh-CN" sz="2800" kern="1200">
                <a:solidFill>
                  <a:srgbClr val="2E507A">
                    <a:alpha val="81000"/>
                  </a:srgbClr>
                </a:solidFill>
                <a:latin typeface="+mn-lt"/>
                <a:ea typeface="+mn-ea"/>
                <a:cs typeface="+mn-cs"/>
              </a:defRPr>
            </a:lvl1pPr>
            <a:lvl2pPr marL="457200" indent="0" eaLnBrk="1" latinLnBrk="0" hangingPunct="1">
              <a:buNone/>
              <a:defRPr kumimoji="0" lang="zh-CN" sz="2000" b="1"/>
            </a:lvl2pPr>
            <a:lvl3pPr marL="914400" indent="0" eaLnBrk="1" latinLnBrk="0" hangingPunct="1">
              <a:buNone/>
              <a:defRPr kumimoji="0" lang="zh-CN" sz="1800" b="1"/>
            </a:lvl3pPr>
            <a:lvl4pPr marL="1371600" indent="0" eaLnBrk="1" latinLnBrk="0" hangingPunct="1">
              <a:buNone/>
              <a:defRPr kumimoji="0" lang="zh-CN" sz="1600" b="1"/>
            </a:lvl4pPr>
            <a:lvl5pPr marL="1828800" indent="0" eaLnBrk="1" latinLnBrk="0" hangingPunct="1">
              <a:buNone/>
              <a:defRPr kumimoji="0" lang="zh-CN" sz="1600" b="1"/>
            </a:lvl5pPr>
            <a:lvl6pPr marL="2286000" indent="0" eaLnBrk="1" latinLnBrk="0" hangingPunct="1">
              <a:buNone/>
              <a:defRPr kumimoji="0" lang="zh-CN" sz="1600" b="1"/>
            </a:lvl6pPr>
            <a:lvl7pPr marL="2743200" indent="0" eaLnBrk="1" latinLnBrk="0" hangingPunct="1">
              <a:buNone/>
              <a:defRPr kumimoji="0" lang="zh-CN" sz="1600" b="1"/>
            </a:lvl7pPr>
            <a:lvl8pPr marL="3200400" indent="0" eaLnBrk="1" latinLnBrk="0" hangingPunct="1">
              <a:buNone/>
              <a:defRPr kumimoji="0" lang="zh-CN" sz="1600" b="1"/>
            </a:lvl8pPr>
            <a:lvl9pPr marL="3657600" indent="0" eaLnBrk="1" latinLnBrk="0" hangingPunct="1">
              <a:buNone/>
              <a:defRPr kumimoji="0" lang="zh-CN" sz="1600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DC41A6E-0A49-44D7-B476-ADE4362E6841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文本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895600"/>
            <a:ext cx="7543800" cy="2133600"/>
          </a:xfrm>
          <a:prstGeom prst="rect">
            <a:avLst/>
          </a:prstGeom>
          <a:gradFill flip="none" rotWithShape="1">
            <a:gsLst>
              <a:gs pos="63000">
                <a:schemeClr val="tx1">
                  <a:lumMod val="85000"/>
                  <a:lumOff val="15000"/>
                  <a:alpha val="49000"/>
                </a:schemeClr>
              </a:gs>
              <a:gs pos="100000">
                <a:schemeClr val="tx1">
                  <a:lumMod val="95000"/>
                  <a:lumOff val="5000"/>
                  <a:alpha val="5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14867" y="3200400"/>
            <a:ext cx="7010400" cy="1676400"/>
          </a:xfrm>
        </p:spPr>
        <p:txBody>
          <a:bodyPr>
            <a:normAutofit/>
          </a:bodyPr>
          <a:lstStyle>
            <a:lvl1pPr marL="0" algn="l" defTabSz="914400" rtl="0" eaLnBrk="1" latinLnBrk="0" hangingPunct="1">
              <a:defRPr kumimoji="0" lang="zh-CN" sz="4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4648200" y="664780"/>
            <a:ext cx="4191000" cy="381000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zh-CN" sz="1800" b="1" kern="12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04C7D90-D6CB-44FE-B9AB-08392319D766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媒体(带标题)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/>
          <p:nvPr/>
        </p:nvSpPr>
        <p:spPr>
          <a:xfrm>
            <a:off x="595313" y="4800600"/>
            <a:ext cx="4873625" cy="685800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800" b="1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Georgia" panose="02040502050405020303" pitchFamily="18" charset="0"/>
              <a:ea typeface="+mn-ea"/>
              <a:cs typeface="+mn-cs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06552" y="4800600"/>
            <a:ext cx="4809244" cy="566738"/>
          </a:xfrm>
        </p:spPr>
        <p:txBody>
          <a:bodyPr anchor="b">
            <a:normAutofit/>
          </a:bodyPr>
          <a:lstStyle>
            <a:lvl1pPr algn="ctr" eaLnBrk="1" latinLnBrk="0" hangingPunct="1">
              <a:defRPr kumimoji="0" lang="zh-CN" sz="1800" b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9" name="Media Placeholder 8"/>
          <p:cNvSpPr>
            <a:spLocks noGrp="1"/>
          </p:cNvSpPr>
          <p:nvPr>
            <p:ph type="media" sz="quarter" idx="13" hasCustomPrompt="1"/>
          </p:nvPr>
        </p:nvSpPr>
        <p:spPr>
          <a:xfrm>
            <a:off x="587022" y="838200"/>
            <a:ext cx="4873752" cy="3812822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>
            <a:lvl1pPr eaLnBrk="1" latinLnBrk="0" hangingPunct="1">
              <a:buNone/>
              <a:defRPr kumimoji="0" lang="zh-CN"/>
            </a:lvl1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单击图标添加媒体</a:t>
            </a:r>
            <a:endParaRPr kumimoji="0" lang="zh-CN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5776863" y="838200"/>
            <a:ext cx="2819400" cy="4636911"/>
          </a:xfrm>
        </p:spPr>
        <p:txBody>
          <a:bodyPr>
            <a:normAutofit/>
          </a:bodyPr>
          <a:lstStyle>
            <a:lvl1pPr marL="0" indent="0" algn="l" eaLnBrk="1" latinLnBrk="0" hangingPunct="1">
              <a:buNone/>
              <a:defRPr kumimoji="0" lang="zh-CN" sz="2400">
                <a:solidFill>
                  <a:schemeClr val="bg1"/>
                </a:solidFill>
              </a:defRPr>
            </a:lvl1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5C36D18-EFCF-4E0E-8D50-05A91836276A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/>
        </p:nvSpPr>
        <p:spPr>
          <a:xfrm>
            <a:off x="762000" y="1946209"/>
            <a:ext cx="2057400" cy="2057400"/>
          </a:xfrm>
          <a:prstGeom prst="ellipse">
            <a:avLst/>
          </a:prstGeom>
          <a:gradFill flip="none" rotWithShape="1">
            <a:gsLst>
              <a:gs pos="0">
                <a:srgbClr val="F39C29"/>
              </a:gs>
              <a:gs pos="50000">
                <a:srgbClr val="F7931D"/>
              </a:gs>
              <a:gs pos="100000">
                <a:srgbClr val="FF6600"/>
              </a:gs>
            </a:gsLst>
            <a:path path="circle">
              <a:fillToRect l="50000" t="50000" r="50000" b="50000"/>
            </a:path>
            <a:tileRect/>
          </a:gradFill>
          <a:ln w="82550">
            <a:noFill/>
          </a:ln>
          <a:effectLst>
            <a:outerShdw blurRad="152400" dist="165100" dir="5400000" sx="90000" sy="-19000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  <a:t>             </a:t>
            </a:r>
          </a:p>
        </p:txBody>
      </p:sp>
      <p:sp>
        <p:nvSpPr>
          <p:cNvPr id="8" name="Rectangle 7"/>
          <p:cNvSpPr/>
          <p:nvPr/>
        </p:nvSpPr>
        <p:spPr>
          <a:xfrm>
            <a:off x="8686800" y="5265738"/>
            <a:ext cx="457200" cy="96838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800" b="0" i="0" u="none" strike="noStrike" kern="1200" cap="none" spc="0" normalizeH="0" baseline="0" noProof="0">
                <a:ln>
                  <a:noFill/>
                </a:ln>
                <a:solidFill>
                  <a:srgbClr val="FF6600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  <a:t>           </a:t>
            </a:r>
          </a:p>
        </p:txBody>
      </p:sp>
      <p:sp>
        <p:nvSpPr>
          <p:cNvPr id="9" name="Oval 8"/>
          <p:cNvSpPr/>
          <p:nvPr/>
        </p:nvSpPr>
        <p:spPr>
          <a:xfrm>
            <a:off x="1008063" y="1992313"/>
            <a:ext cx="1582738" cy="1295400"/>
          </a:xfrm>
          <a:prstGeom prst="ellipse">
            <a:avLst/>
          </a:prstGeom>
          <a:gradFill flip="none" rotWithShape="1">
            <a:gsLst>
              <a:gs pos="63000">
                <a:schemeClr val="bg1">
                  <a:alpha val="7000"/>
                </a:schemeClr>
              </a:gs>
              <a:gs pos="72000">
                <a:schemeClr val="bg1">
                  <a:alpha val="15000"/>
                </a:schemeClr>
              </a:gs>
              <a:gs pos="91000">
                <a:schemeClr val="bg1">
                  <a:alpha val="2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  <a:t>     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1800" y="1992354"/>
            <a:ext cx="5867400" cy="1970046"/>
          </a:xfrm>
        </p:spPr>
        <p:txBody>
          <a:bodyPr>
            <a:normAutofit/>
          </a:bodyPr>
          <a:lstStyle>
            <a:lvl1pPr algn="l" eaLnBrk="1" latinLnBrk="0" hangingPunct="1">
              <a:defRPr kumimoji="0" lang="zh-CN" sz="3000" b="1" cap="all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5105400"/>
            <a:ext cx="8229601" cy="375787"/>
          </a:xfrm>
        </p:spPr>
        <p:txBody>
          <a:bodyPr anchor="b">
            <a:normAutofit/>
          </a:bodyPr>
          <a:lstStyle>
            <a:lvl1pPr marL="0" indent="0" algn="r" eaLnBrk="1" latinLnBrk="0" hangingPunct="1">
              <a:buNone/>
              <a:defRPr kumimoji="0" lang="zh-CN"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eaLnBrk="1" latinLnBrk="0" hangingPunct="1">
              <a:buNone/>
              <a:defRPr kumimoji="0" lang="zh-CN"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eaLnBrk="1" latinLnBrk="0" hangingPunct="1">
              <a:buNone/>
              <a:defRPr kumimoji="0" lang="zh-CN"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>
                <a:solidFill>
                  <a:srgbClr val="262626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49993F3-9754-44F1-84C6-B2EBB2C36941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/>
          <p:nvPr/>
        </p:nvSpPr>
        <p:spPr>
          <a:xfrm>
            <a:off x="1792288" y="4800600"/>
            <a:ext cx="5500688" cy="685800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800" b="1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Georgia" panose="02040502050405020303" pitchFamily="18" charset="0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>
            <a:normAutofit/>
          </a:bodyPr>
          <a:lstStyle>
            <a:lvl1pPr algn="ctr" eaLnBrk="1" latinLnBrk="0" hangingPunct="1">
              <a:defRPr kumimoji="0" lang="zh-CN" sz="1800" b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>
            <a:lvl1pPr marL="0" indent="0" eaLnBrk="1" latinLnBrk="0" hangingPunct="1">
              <a:buNone/>
              <a:defRPr kumimoji="0" lang="zh-CN" sz="3200"/>
            </a:lvl1pPr>
            <a:lvl2pPr marL="457200" indent="0" eaLnBrk="1" latinLnBrk="0" hangingPunct="1">
              <a:buNone/>
              <a:defRPr kumimoji="0" lang="zh-CN" sz="2800"/>
            </a:lvl2pPr>
            <a:lvl3pPr marL="914400" indent="0" eaLnBrk="1" latinLnBrk="0" hangingPunct="1">
              <a:buNone/>
              <a:defRPr kumimoji="0" lang="zh-CN" sz="2400"/>
            </a:lvl3pPr>
            <a:lvl4pPr marL="1371600" indent="0" eaLnBrk="1" latinLnBrk="0" hangingPunct="1">
              <a:buNone/>
              <a:defRPr kumimoji="0" lang="zh-CN" sz="2000"/>
            </a:lvl4pPr>
            <a:lvl5pPr marL="1828800" indent="0" eaLnBrk="1" latinLnBrk="0" hangingPunct="1">
              <a:buNone/>
              <a:defRPr kumimoji="0" lang="zh-CN" sz="2000"/>
            </a:lvl5pPr>
            <a:lvl6pPr marL="2286000" indent="0" eaLnBrk="1" latinLnBrk="0" hangingPunct="1">
              <a:buNone/>
              <a:defRPr kumimoji="0" lang="zh-CN" sz="2000"/>
            </a:lvl6pPr>
            <a:lvl7pPr marL="2743200" indent="0" eaLnBrk="1" latinLnBrk="0" hangingPunct="1">
              <a:buNone/>
              <a:defRPr kumimoji="0" lang="zh-CN" sz="2000"/>
            </a:lvl7pPr>
            <a:lvl8pPr marL="3200400" indent="0" eaLnBrk="1" latinLnBrk="0" hangingPunct="1">
              <a:buNone/>
              <a:defRPr kumimoji="0" lang="zh-CN" sz="2000"/>
            </a:lvl8pPr>
            <a:lvl9pPr marL="3657600" indent="0" eaLnBrk="1" latinLnBrk="0" hangingPunct="1">
              <a:buNone/>
              <a:defRPr kumimoji="0" lang="zh-CN"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单击图标添加图片</a:t>
            </a:r>
            <a:endParaRPr kumimoji="0" lang="zh-CN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562600"/>
            <a:ext cx="5486400" cy="609600"/>
          </a:xfrm>
        </p:spPr>
        <p:txBody>
          <a:bodyPr/>
          <a:lstStyle>
            <a:lvl1pPr marL="0" indent="0" algn="ctr" eaLnBrk="1" latinLnBrk="0" hangingPunct="1">
              <a:buNone/>
              <a:defRPr kumimoji="0" lang="zh-CN" sz="1400"/>
            </a:lvl1pPr>
            <a:lvl2pPr marL="457200" indent="0" eaLnBrk="1" latinLnBrk="0" hangingPunct="1">
              <a:buNone/>
              <a:defRPr kumimoji="0" lang="zh-CN" sz="1200"/>
            </a:lvl2pPr>
            <a:lvl3pPr marL="914400" indent="0" eaLnBrk="1" latinLnBrk="0" hangingPunct="1">
              <a:buNone/>
              <a:defRPr kumimoji="0" lang="zh-CN" sz="1000"/>
            </a:lvl3pPr>
            <a:lvl4pPr marL="1371600" indent="0" eaLnBrk="1" latinLnBrk="0" hangingPunct="1">
              <a:buNone/>
              <a:defRPr kumimoji="0" lang="zh-CN" sz="900"/>
            </a:lvl4pPr>
            <a:lvl5pPr marL="1828800" indent="0" eaLnBrk="1" latinLnBrk="0" hangingPunct="1">
              <a:buNone/>
              <a:defRPr kumimoji="0" lang="zh-CN" sz="900"/>
            </a:lvl5pPr>
            <a:lvl6pPr marL="2286000" indent="0" eaLnBrk="1" latinLnBrk="0" hangingPunct="1">
              <a:buNone/>
              <a:defRPr kumimoji="0" lang="zh-CN" sz="900"/>
            </a:lvl6pPr>
            <a:lvl7pPr marL="2743200" indent="0" eaLnBrk="1" latinLnBrk="0" hangingPunct="1">
              <a:buNone/>
              <a:defRPr kumimoji="0" lang="zh-CN" sz="900"/>
            </a:lvl7pPr>
            <a:lvl8pPr marL="3200400" indent="0" eaLnBrk="1" latinLnBrk="0" hangingPunct="1">
              <a:buNone/>
              <a:defRPr kumimoji="0" lang="zh-CN" sz="900"/>
            </a:lvl8pPr>
            <a:lvl9pPr marL="3657600" indent="0" eaLnBrk="1" latinLnBrk="0" hangingPunct="1">
              <a:buNone/>
              <a:defRPr kumimoji="0" lang="zh-CN" sz="9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1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CF3D4D54-9333-4A32-A023-2140695B97DD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180" y="76200"/>
            <a:ext cx="8403020" cy="685800"/>
          </a:xfrm>
        </p:spPr>
        <p:txBody>
          <a:bodyPr>
            <a:noAutofit/>
          </a:bodyPr>
          <a:lstStyle>
            <a:lvl1pPr algn="l" eaLnBrk="1" latinLnBrk="0" hangingPunct="1">
              <a:defRPr kumimoji="0" lang="zh-CN" sz="4400" b="1" i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eaLnBrk="1" latinLnBrk="0" hangingPunct="1">
              <a:defRPr kumimoji="0" lang="zh-CN" b="1" i="0" baseline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黑体" panose="02010609060101010101" pitchFamily="2" charset="-122"/>
              </a:defRPr>
            </a:lvl1pPr>
            <a:lvl2pPr eaLnBrk="1" latinLnBrk="0" hangingPunct="1">
              <a:defRPr kumimoji="0" lang="zh-CN" b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黑体" panose="02010609060101010101" pitchFamily="2" charset="-122"/>
              </a:defRPr>
            </a:lvl2pPr>
            <a:lvl3pPr eaLnBrk="1" latinLnBrk="0" hangingPunct="1">
              <a:defRPr kumimoji="0" lang="zh-CN" b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黑体" panose="02010609060101010101" pitchFamily="2" charset="-122"/>
              </a:defRPr>
            </a:lvl3pPr>
            <a:lvl4pPr eaLnBrk="1" latinLnBrk="0" hangingPunct="1">
              <a:defRPr kumimoji="0" lang="zh-CN" b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黑体" panose="02010609060101010101" pitchFamily="2" charset="-122"/>
              </a:defRPr>
            </a:lvl4pPr>
            <a:lvl5pPr eaLnBrk="1" latinLnBrk="0" hangingPunct="1">
              <a:defRPr kumimoji="0" lang="zh-CN" b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黑体" panose="02010609060101010101" pitchFamily="2" charset="-122"/>
              </a:defRPr>
            </a:lvl5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  <a:endParaRPr strike="noStrike" noProof="1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>
                <a:solidFill>
                  <a:srgbClr val="262626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D0D369E5-295E-455C-BEB3-2A0B2ADEAF74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: 强调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>
                <a:solidFill>
                  <a:srgbClr val="262626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4A3FBC7D-D0B9-4E0C-9C4E-355FFC5D5608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999" y="1"/>
            <a:ext cx="7068015" cy="838200"/>
          </a:xfrm>
        </p:spPr>
        <p:txBody>
          <a:bodyPr anchor="b">
            <a:normAutofit/>
          </a:bodyPr>
          <a:lstStyle>
            <a:lvl1pPr algn="l" eaLnBrk="1" latinLnBrk="0" hangingPunct="1">
              <a:defRPr kumimoji="0" lang="zh-CN" sz="2800">
                <a:solidFill>
                  <a:schemeClr val="bg1"/>
                </a:solidFill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2"/>
            <a:ext cx="4038600" cy="3971455"/>
          </a:xfrm>
        </p:spPr>
        <p:txBody>
          <a:bodyPr/>
          <a:lstStyle>
            <a:lvl1pPr eaLnBrk="1" latinLnBrk="0" hangingPunct="1">
              <a:defRPr kumimoji="0" lang="zh-CN"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eaLnBrk="1" latinLnBrk="0" hangingPunct="1">
              <a:defRPr kumimoji="0" lang="zh-CN"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eaLnBrk="1" latinLnBrk="0" hangingPunct="1">
              <a:defRPr kumimoji="0" lang="zh-CN"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eaLnBrk="1" latinLnBrk="0" hangingPunct="1">
              <a:defRPr kumimoji="0" lang="zh-CN"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eaLnBrk="1" latinLnBrk="0" hangingPunct="1">
              <a:defRPr kumimoji="0" lang="zh-CN"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eaLnBrk="1" latinLnBrk="0" hangingPunct="1">
              <a:defRPr kumimoji="0" lang="zh-CN" sz="1800"/>
            </a:lvl6pPr>
            <a:lvl7pPr eaLnBrk="1" latinLnBrk="0" hangingPunct="1">
              <a:defRPr kumimoji="0" lang="zh-CN" sz="1800"/>
            </a:lvl7pPr>
            <a:lvl8pPr eaLnBrk="1" latinLnBrk="0" hangingPunct="1">
              <a:defRPr kumimoji="0" lang="zh-CN" sz="1800"/>
            </a:lvl8pPr>
            <a:lvl9pPr eaLnBrk="1" latinLnBrk="0" hangingPunct="1">
              <a:defRPr kumimoji="0" lang="zh-CN" sz="18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038600" cy="3971454"/>
          </a:xfrm>
        </p:spPr>
        <p:txBody>
          <a:bodyPr/>
          <a:lstStyle>
            <a:lvl1pPr eaLnBrk="1" latinLnBrk="0" hangingPunct="1">
              <a:defRPr kumimoji="0" lang="zh-CN"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eaLnBrk="1" latinLnBrk="0" hangingPunct="1">
              <a:defRPr kumimoji="0" lang="zh-CN"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eaLnBrk="1" latinLnBrk="0" hangingPunct="1">
              <a:defRPr kumimoji="0" lang="zh-CN"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eaLnBrk="1" latinLnBrk="0" hangingPunct="1">
              <a:defRPr kumimoji="0" lang="zh-CN"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eaLnBrk="1" latinLnBrk="0" hangingPunct="1">
              <a:defRPr kumimoji="0" lang="zh-CN"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eaLnBrk="1" latinLnBrk="0" hangingPunct="1">
              <a:defRPr kumimoji="0" lang="zh-CN" sz="1800"/>
            </a:lvl6pPr>
            <a:lvl7pPr eaLnBrk="1" latinLnBrk="0" hangingPunct="1">
              <a:defRPr kumimoji="0" lang="zh-CN" sz="1800"/>
            </a:lvl7pPr>
            <a:lvl8pPr eaLnBrk="1" latinLnBrk="0" hangingPunct="1">
              <a:defRPr kumimoji="0" lang="zh-CN" sz="1800"/>
            </a:lvl8pPr>
            <a:lvl9pPr eaLnBrk="1" latinLnBrk="0" hangingPunct="1">
              <a:defRPr kumimoji="0" lang="zh-CN" sz="18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308CF7C-213C-4238-BF32-ADD28CB807B3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762000"/>
            <a:ext cx="2444750" cy="2286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400" y="2077200"/>
            <a:ext cx="7010400" cy="1143000"/>
          </a:xfrm>
        </p:spPr>
        <p:txBody>
          <a:bodyPr/>
          <a:lstStyle>
            <a:lvl1pPr algn="l" eaLnBrk="1" latinLnBrk="0" hangingPunct="1">
              <a:defRPr kumimoji="0" lang="zh-CN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F2A1039-FA49-4DCA-AE30-2168FFE7E19D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: 强调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90400" y="3081000"/>
            <a:ext cx="8686800" cy="1095600"/>
          </a:xfrm>
        </p:spPr>
        <p:txBody>
          <a:bodyPr>
            <a:normAutofit/>
          </a:bodyPr>
          <a:lstStyle>
            <a:lvl1pPr algn="ctr" eaLnBrk="1" latinLnBrk="0" hangingPunct="1">
              <a:defRPr kumimoji="0" lang="zh-CN" sz="4600" b="1" kern="1200" spc="-150" baseline="0">
                <a:ln>
                  <a:gradFill>
                    <a:gsLst>
                      <a:gs pos="0">
                        <a:schemeClr val="bg1"/>
                      </a:gs>
                      <a:gs pos="50000">
                        <a:schemeClr val="bg1">
                          <a:lumMod val="75000"/>
                        </a:schemeClr>
                      </a:gs>
                    </a:gsLst>
                    <a:lin ang="5400000" scaled="0"/>
                  </a:gradFill>
                </a:ln>
                <a:gradFill>
                  <a:gsLst>
                    <a:gs pos="11000">
                      <a:schemeClr val="bg1">
                        <a:lumMod val="75000"/>
                      </a:schemeClr>
                    </a:gs>
                    <a:gs pos="91000">
                      <a:schemeClr val="bg1"/>
                    </a:gs>
                  </a:gsLst>
                  <a:lin ang="16200000" scaled="1"/>
                </a:gradFill>
                <a:effectLst>
                  <a:outerShdw blurRad="38100" algn="ctr" rotWithShape="0">
                    <a:prstClr val="black">
                      <a:alpha val="25000"/>
                    </a:prstClr>
                  </a:outerShdw>
                  <a:reflection blurRad="6350" stA="60000" endA="900" endPos="58000" dir="5400000" sy="-100000" algn="bl" rotWithShape="0"/>
                </a:effectLst>
                <a:latin typeface="+mn-lt"/>
                <a:ea typeface="+mn-ea"/>
                <a:cs typeface="+mn-cs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strike="noStrike" noProof="1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283952" y="2424752"/>
            <a:ext cx="8694000" cy="639762"/>
          </a:xfrm>
        </p:spPr>
        <p:txBody>
          <a:bodyPr anchor="b">
            <a:normAutofit/>
          </a:bodyPr>
          <a:lstStyle>
            <a:lvl1pPr marL="0" indent="0" algn="ctr" eaLnBrk="1" latinLnBrk="0" hangingPunct="1">
              <a:buNone/>
              <a:defRPr kumimoji="0" lang="zh-CN" sz="2800" kern="1200">
                <a:solidFill>
                  <a:srgbClr val="2E507A">
                    <a:alpha val="81000"/>
                  </a:srgbClr>
                </a:solidFill>
                <a:latin typeface="+mn-lt"/>
                <a:ea typeface="+mn-ea"/>
                <a:cs typeface="+mn-cs"/>
              </a:defRPr>
            </a:lvl1pPr>
            <a:lvl2pPr marL="457200" indent="0" eaLnBrk="1" latinLnBrk="0" hangingPunct="1">
              <a:buNone/>
              <a:defRPr kumimoji="0" lang="zh-CN" sz="2000" b="1"/>
            </a:lvl2pPr>
            <a:lvl3pPr marL="914400" indent="0" eaLnBrk="1" latinLnBrk="0" hangingPunct="1">
              <a:buNone/>
              <a:defRPr kumimoji="0" lang="zh-CN" sz="1800" b="1"/>
            </a:lvl3pPr>
            <a:lvl4pPr marL="1371600" indent="0" eaLnBrk="1" latinLnBrk="0" hangingPunct="1">
              <a:buNone/>
              <a:defRPr kumimoji="0" lang="zh-CN" sz="1600" b="1"/>
            </a:lvl4pPr>
            <a:lvl5pPr marL="1828800" indent="0" eaLnBrk="1" latinLnBrk="0" hangingPunct="1">
              <a:buNone/>
              <a:defRPr kumimoji="0" lang="zh-CN" sz="1600" b="1"/>
            </a:lvl5pPr>
            <a:lvl6pPr marL="2286000" indent="0" eaLnBrk="1" latinLnBrk="0" hangingPunct="1">
              <a:buNone/>
              <a:defRPr kumimoji="0" lang="zh-CN" sz="1600" b="1"/>
            </a:lvl6pPr>
            <a:lvl7pPr marL="2743200" indent="0" eaLnBrk="1" latinLnBrk="0" hangingPunct="1">
              <a:buNone/>
              <a:defRPr kumimoji="0" lang="zh-CN" sz="1600" b="1"/>
            </a:lvl7pPr>
            <a:lvl8pPr marL="3200400" indent="0" eaLnBrk="1" latinLnBrk="0" hangingPunct="1">
              <a:buNone/>
              <a:defRPr kumimoji="0" lang="zh-CN" sz="1600" b="1"/>
            </a:lvl8pPr>
            <a:lvl9pPr marL="3657600" indent="0" eaLnBrk="1" latinLnBrk="0" hangingPunct="1">
              <a:buNone/>
              <a:defRPr kumimoji="0" lang="zh-CN" sz="1600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DC41A6E-0A49-44D7-B476-ADE4362E6841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文本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895600"/>
            <a:ext cx="7543800" cy="2133600"/>
          </a:xfrm>
          <a:prstGeom prst="rect">
            <a:avLst/>
          </a:prstGeom>
          <a:gradFill flip="none" rotWithShape="1">
            <a:gsLst>
              <a:gs pos="63000">
                <a:schemeClr val="tx1">
                  <a:lumMod val="85000"/>
                  <a:lumOff val="15000"/>
                  <a:alpha val="49000"/>
                </a:schemeClr>
              </a:gs>
              <a:gs pos="100000">
                <a:schemeClr val="tx1">
                  <a:lumMod val="95000"/>
                  <a:lumOff val="5000"/>
                  <a:alpha val="5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14867" y="3200400"/>
            <a:ext cx="7010400" cy="1676400"/>
          </a:xfrm>
        </p:spPr>
        <p:txBody>
          <a:bodyPr>
            <a:normAutofit/>
          </a:bodyPr>
          <a:lstStyle>
            <a:lvl1pPr marL="0" algn="l" defTabSz="914400" rtl="0" eaLnBrk="1" latinLnBrk="0" hangingPunct="1">
              <a:defRPr kumimoji="0" lang="zh-CN" sz="4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4648200" y="664780"/>
            <a:ext cx="4191000" cy="381000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zh-CN" sz="1800" b="1" kern="12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04C7D90-D6CB-44FE-B9AB-08392319D766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媒体(带标题)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/>
          <p:nvPr/>
        </p:nvSpPr>
        <p:spPr>
          <a:xfrm>
            <a:off x="595313" y="4800600"/>
            <a:ext cx="4873625" cy="685800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800" b="1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Georgia" panose="02040502050405020303" pitchFamily="18" charset="0"/>
              <a:ea typeface="+mn-ea"/>
              <a:cs typeface="+mn-cs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06552" y="4800600"/>
            <a:ext cx="4809244" cy="566738"/>
          </a:xfrm>
        </p:spPr>
        <p:txBody>
          <a:bodyPr anchor="b">
            <a:normAutofit/>
          </a:bodyPr>
          <a:lstStyle>
            <a:lvl1pPr algn="ctr" eaLnBrk="1" latinLnBrk="0" hangingPunct="1">
              <a:defRPr kumimoji="0" lang="zh-CN" sz="1800" b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9" name="Media Placeholder 8"/>
          <p:cNvSpPr>
            <a:spLocks noGrp="1"/>
          </p:cNvSpPr>
          <p:nvPr>
            <p:ph type="media" sz="quarter" idx="13" hasCustomPrompt="1"/>
          </p:nvPr>
        </p:nvSpPr>
        <p:spPr>
          <a:xfrm>
            <a:off x="587022" y="838200"/>
            <a:ext cx="4873752" cy="3812822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>
            <a:lvl1pPr eaLnBrk="1" latinLnBrk="0" hangingPunct="1">
              <a:buNone/>
              <a:defRPr kumimoji="0" lang="zh-CN"/>
            </a:lvl1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单击图标添加媒体</a:t>
            </a:r>
            <a:endParaRPr kumimoji="0" lang="zh-CN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5776863" y="838200"/>
            <a:ext cx="2819400" cy="4636911"/>
          </a:xfrm>
        </p:spPr>
        <p:txBody>
          <a:bodyPr>
            <a:normAutofit/>
          </a:bodyPr>
          <a:lstStyle>
            <a:lvl1pPr marL="0" indent="0" algn="l" eaLnBrk="1" latinLnBrk="0" hangingPunct="1">
              <a:buNone/>
              <a:defRPr kumimoji="0" lang="zh-CN" sz="2400">
                <a:solidFill>
                  <a:schemeClr val="bg1"/>
                </a:solidFill>
              </a:defRPr>
            </a:lvl1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5C36D18-EFCF-4E0E-8D50-05A91836276A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 dirty="0"/>
              <a:t>单击此处编辑母版标题样式</a:t>
            </a:r>
            <a:endParaRPr lang="en-US" altLang="zh-C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lang="zh-CN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latinLnBrk="0" hangingPunct="1">
              <a:spcBef>
                <a:spcPts val="0"/>
              </a:spcBef>
              <a:spcAft>
                <a:spcPts val="0"/>
              </a:spcAft>
              <a:defRPr kumimoji="0" lang="zh-CN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DC2E22B9-15AB-484D-837C-02E531EFAC65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Text 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342900"/>
            <a:r>
              <a:rPr lang="zh-CN" altLang="en-US" dirty="0"/>
              <a:t>单击此处编辑母版文本样式</a:t>
            </a:r>
          </a:p>
          <a:p>
            <a:pPr lvl="1" indent="-285750"/>
            <a:r>
              <a:rPr lang="zh-CN" altLang="en-US" dirty="0"/>
              <a:t>第二级</a:t>
            </a:r>
          </a:p>
          <a:p>
            <a:pPr lvl="2" indent="-228600"/>
            <a:r>
              <a:rPr lang="zh-CN" altLang="en-US" dirty="0"/>
              <a:t>第三级</a:t>
            </a:r>
          </a:p>
          <a:p>
            <a:pPr lvl="3" indent="-228600"/>
            <a:r>
              <a:rPr lang="zh-CN" altLang="en-US" dirty="0"/>
              <a:t>第四级</a:t>
            </a:r>
          </a:p>
          <a:p>
            <a:pPr lvl="4" indent="-228600"/>
            <a:r>
              <a:rPr lang="zh-CN" altLang="en-US" dirty="0"/>
              <a:t>第五级</a:t>
            </a:r>
            <a:endParaRPr lang="en-US" altLang="zh-C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lang="zh-CN"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lang="zh-CN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lang="zh-CN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lang="zh-CN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lang="zh-CN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lang="zh-CN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kumimoji="0" lang="zh-CN"/>
      </a:defPPr>
      <a:lvl1pPr marL="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 dirty="0"/>
              <a:t>单击此处编辑母版标题样式</a:t>
            </a:r>
            <a:endParaRPr lang="en-US" altLang="zh-C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lang="zh-CN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latinLnBrk="0" hangingPunct="1">
              <a:spcBef>
                <a:spcPts val="0"/>
              </a:spcBef>
              <a:spcAft>
                <a:spcPts val="0"/>
              </a:spcAft>
              <a:defRPr kumimoji="0" lang="zh-CN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DC2E22B9-15AB-484D-837C-02E531EFAC65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Text 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342900"/>
            <a:r>
              <a:rPr lang="zh-CN" altLang="en-US" dirty="0"/>
              <a:t>单击此处编辑母版文本样式</a:t>
            </a:r>
          </a:p>
          <a:p>
            <a:pPr lvl="1" indent="-285750"/>
            <a:r>
              <a:rPr lang="zh-CN" altLang="en-US" dirty="0"/>
              <a:t>第二级</a:t>
            </a:r>
          </a:p>
          <a:p>
            <a:pPr lvl="2" indent="-228600"/>
            <a:r>
              <a:rPr lang="zh-CN" altLang="en-US" dirty="0"/>
              <a:t>第三级</a:t>
            </a:r>
          </a:p>
          <a:p>
            <a:pPr lvl="3" indent="-228600"/>
            <a:r>
              <a:rPr lang="zh-CN" altLang="en-US" dirty="0"/>
              <a:t>第四级</a:t>
            </a:r>
          </a:p>
          <a:p>
            <a:pPr lvl="4" indent="-228600"/>
            <a:r>
              <a:rPr lang="zh-CN" altLang="en-US" dirty="0"/>
              <a:t>第五级</a:t>
            </a:r>
            <a:endParaRPr lang="en-US" altLang="zh-C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lang="zh-CN"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lang="zh-CN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lang="zh-CN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lang="zh-CN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lang="zh-CN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lang="zh-CN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kumimoji="0" lang="zh-CN"/>
      </a:defPPr>
      <a:lvl1pPr marL="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3733800" y="1316038"/>
            <a:ext cx="4953000" cy="1416050"/>
          </a:xfrm>
        </p:spPr>
        <p:txBody>
          <a:bodyPr vert="horz" wrap="square" lIns="91440" tIns="45720" rIns="91440" bIns="45720" numCol="1" rtlCol="0" anchor="b" anchorCtr="0" compatLnSpc="1">
            <a:normAutofit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《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算法分析与设计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》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课程组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重庆大学计算机学院 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3048000"/>
            <a:ext cx="7239000" cy="1828800"/>
          </a:xfrm>
        </p:spPr>
        <p:txBody>
          <a:bodyPr vert="horz" wrap="square" lIns="91440" tIns="45720" rIns="91440" bIns="45720" numCol="1" rtlCol="0" anchor="b" anchorCtr="0" compatLnSpc="1">
            <a:normAutofit fontScale="9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Algorithm Design &amp; Analysis</a:t>
            </a:r>
            <a:br>
              <a:rPr kumimoji="0" lang="en-US" altLang="zh-CN" sz="4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Arial" panose="020B0604020202020204" pitchFamily="34" charset="0"/>
              </a:rPr>
              <a:t>Introduction to Algorithm</a:t>
            </a:r>
            <a:endParaRPr kumimoji="0" lang="zh-CN" sz="36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>
          <a:xfrm>
            <a:off x="436563" y="76200"/>
            <a:ext cx="8402638" cy="685800"/>
          </a:xfrm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《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算法分析与设计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》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课程介绍</a:t>
            </a:r>
          </a:p>
        </p:txBody>
      </p:sp>
      <p:sp>
        <p:nvSpPr>
          <p:cNvPr id="2051" name="Rectangle 4"/>
          <p:cNvSpPr>
            <a:spLocks noGrp="1" noChangeArrowheads="1"/>
          </p:cNvSpPr>
          <p:nvPr>
            <p:ph idx="1"/>
          </p:nvPr>
        </p:nvSpPr>
        <p:spPr>
          <a:xfrm>
            <a:off x="468313" y="1557338"/>
            <a:ext cx="8229600" cy="4525963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教材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《Introduction to Algorithms》</a:t>
            </a:r>
          </a:p>
          <a:p>
            <a:pPr marL="342900" marR="0" lvl="2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作者：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Thomas H. </a:t>
            </a:r>
            <a:r>
              <a:rPr kumimoji="0" lang="en-US" altLang="zh-CN" sz="28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Cormen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, Charles E. </a:t>
            </a:r>
            <a:r>
              <a:rPr kumimoji="0" lang="en-US" altLang="zh-CN" sz="28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Leiserson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, Ronald L. </a:t>
            </a:r>
            <a:r>
              <a:rPr kumimoji="0" lang="en-US" altLang="zh-CN" sz="28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Rivest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, Clifford Stein. 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Times New Roman" panose="02020603050405020304" pitchFamily="18" charset="0"/>
              <a:ea typeface="黑体" panose="02010609060101010101" pitchFamily="2" charset="-122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出版社：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MIT Press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版本：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Third Edition, 2009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Times New Roman" panose="02020603050405020304" pitchFamily="18" charset="0"/>
              <a:ea typeface="黑体" panose="02010609060101010101" pitchFamily="2" charset="-122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学习目标：掌握经典算法的基本原理，懂得如何寻求解决问题的方法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学习方法：多读、多练习、勤思考、勤动手</a:t>
            </a: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>
          <a:xfrm>
            <a:off x="436563" y="76200"/>
            <a:ext cx="8402638" cy="685800"/>
          </a:xfrm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教材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-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原版</a:t>
            </a:r>
          </a:p>
        </p:txBody>
      </p:sp>
      <p:pic>
        <p:nvPicPr>
          <p:cNvPr id="17410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5300" y="26988"/>
            <a:ext cx="61087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>
          <a:xfrm>
            <a:off x="436563" y="76200"/>
            <a:ext cx="8402638" cy="685800"/>
          </a:xfrm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教材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-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中译</a:t>
            </a:r>
          </a:p>
        </p:txBody>
      </p:sp>
      <p:pic>
        <p:nvPicPr>
          <p:cNvPr id="1843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9663" y="0"/>
            <a:ext cx="5494337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>
          <a:xfrm>
            <a:off x="436563" y="76200"/>
            <a:ext cx="8402638" cy="685800"/>
          </a:xfrm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课程成绩评价方式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idx="1"/>
          </p:nvPr>
        </p:nvSpPr>
        <p:spPr>
          <a:xfrm>
            <a:off x="468313" y="1557338"/>
            <a:ext cx="8229600" cy="4525963"/>
          </a:xfrm>
        </p:spPr>
        <p:txBody>
          <a:bodyPr vert="horz" wrap="square" lIns="91440" tIns="45720" rIns="91440" bIns="45720" numCol="1" anchor="t" anchorCtr="0" compatLnSpc="1"/>
          <a:lstStyle/>
          <a:p>
            <a:pPr lvl="0">
              <a:buFont typeface="Arial" charset="0"/>
              <a:buChar char="•"/>
            </a:pPr>
            <a:r>
              <a:rPr lang="zh-CN" altLang="en-US" dirty="0">
                <a:solidFill>
                  <a:srgbClr val="262626"/>
                </a:solidFill>
                <a:ea typeface="黑体" pitchFamily="49" charset="-122"/>
              </a:rPr>
              <a:t>平时成绩   占总成绩</a:t>
            </a:r>
            <a:r>
              <a:rPr lang="en-US" altLang="zh-CN" dirty="0">
                <a:solidFill>
                  <a:srgbClr val="262626"/>
                </a:solidFill>
                <a:ea typeface="黑体" pitchFamily="49" charset="-122"/>
              </a:rPr>
              <a:t>45%</a:t>
            </a:r>
            <a:r>
              <a:rPr lang="zh-CN" altLang="en-US" dirty="0">
                <a:solidFill>
                  <a:srgbClr val="262626"/>
                </a:solidFill>
                <a:ea typeface="黑体" pitchFamily="49" charset="-122"/>
              </a:rPr>
              <a:t>  </a:t>
            </a:r>
          </a:p>
          <a:p>
            <a:pPr lvl="0">
              <a:buNone/>
            </a:pPr>
            <a:r>
              <a:rPr lang="zh-CN" altLang="en-US" dirty="0">
                <a:solidFill>
                  <a:srgbClr val="262626"/>
                </a:solidFill>
                <a:ea typeface="黑体" pitchFamily="49" charset="-122"/>
              </a:rPr>
              <a:t>          </a:t>
            </a:r>
            <a:r>
              <a:rPr lang="en-US" altLang="zh-CN" sz="2800" dirty="0">
                <a:solidFill>
                  <a:srgbClr val="262626"/>
                </a:solidFill>
                <a:ea typeface="黑体" pitchFamily="49" charset="-122"/>
              </a:rPr>
              <a:t>PTA</a:t>
            </a:r>
            <a:r>
              <a:rPr lang="zh-CN" altLang="en-US" sz="2800" dirty="0">
                <a:solidFill>
                  <a:srgbClr val="262626"/>
                </a:solidFill>
                <a:ea typeface="黑体" pitchFamily="49" charset="-122"/>
              </a:rPr>
              <a:t>在线答题</a:t>
            </a:r>
            <a:endParaRPr lang="en-US" altLang="zh-CN" sz="2800" dirty="0">
              <a:solidFill>
                <a:srgbClr val="262626"/>
              </a:solidFill>
              <a:ea typeface="黑体" pitchFamily="49" charset="-122"/>
            </a:endParaRPr>
          </a:p>
          <a:p>
            <a:pPr lvl="0">
              <a:buNone/>
            </a:pPr>
            <a:r>
              <a:rPr lang="zh-CN" altLang="en-US" sz="2800" dirty="0" smtClean="0">
                <a:solidFill>
                  <a:srgbClr val="262626"/>
                </a:solidFill>
                <a:ea typeface="黑体" pitchFamily="49" charset="-122"/>
              </a:rPr>
              <a:t>           平时作业</a:t>
            </a:r>
            <a:endParaRPr lang="zh-CN" altLang="en-US" sz="2800" dirty="0">
              <a:solidFill>
                <a:srgbClr val="262626"/>
              </a:solidFill>
              <a:ea typeface="黑体" pitchFamily="49" charset="-122"/>
            </a:endParaRPr>
          </a:p>
          <a:p>
            <a:pPr lvl="0">
              <a:buNone/>
            </a:pPr>
            <a:r>
              <a:rPr lang="zh-CN" altLang="en-US" sz="2800" dirty="0">
                <a:solidFill>
                  <a:srgbClr val="262626"/>
                </a:solidFill>
                <a:ea typeface="黑体" pitchFamily="49" charset="-122"/>
              </a:rPr>
              <a:t>           课堂小测试</a:t>
            </a:r>
          </a:p>
          <a:p>
            <a:pPr lvl="0">
              <a:buNone/>
            </a:pPr>
            <a:endParaRPr lang="en-US" altLang="zh-CN" sz="2800" dirty="0">
              <a:solidFill>
                <a:srgbClr val="262626"/>
              </a:solidFill>
              <a:ea typeface="黑体" pitchFamily="49" charset="-122"/>
            </a:endParaRPr>
          </a:p>
          <a:p>
            <a:pPr lvl="0">
              <a:buFont typeface="Arial" charset="0"/>
              <a:buChar char="•"/>
            </a:pPr>
            <a:endParaRPr lang="en-US" altLang="zh-CN" dirty="0" smtClean="0">
              <a:solidFill>
                <a:srgbClr val="262626"/>
              </a:solidFill>
              <a:ea typeface="黑体" pitchFamily="49" charset="-122"/>
            </a:endParaRPr>
          </a:p>
          <a:p>
            <a:pPr lvl="0">
              <a:buFont typeface="Arial" charset="0"/>
              <a:buChar char="•"/>
            </a:pPr>
            <a:r>
              <a:rPr lang="zh-CN" altLang="en-US" dirty="0" smtClean="0">
                <a:solidFill>
                  <a:srgbClr val="262626"/>
                </a:solidFill>
                <a:ea typeface="黑体" pitchFamily="49" charset="-122"/>
              </a:rPr>
              <a:t>期末</a:t>
            </a:r>
            <a:r>
              <a:rPr lang="zh-CN" altLang="en-US" dirty="0">
                <a:solidFill>
                  <a:srgbClr val="262626"/>
                </a:solidFill>
                <a:ea typeface="黑体" pitchFamily="49" charset="-122"/>
              </a:rPr>
              <a:t>考试（闭卷）占总成绩</a:t>
            </a:r>
            <a:r>
              <a:rPr lang="en-US" altLang="zh-CN" dirty="0">
                <a:solidFill>
                  <a:srgbClr val="262626"/>
                </a:solidFill>
                <a:ea typeface="黑体" pitchFamily="49" charset="-122"/>
              </a:rPr>
              <a:t>55%</a:t>
            </a:r>
            <a:endParaRPr lang="zh-CN" altLang="en-US" dirty="0">
              <a:solidFill>
                <a:srgbClr val="262626"/>
              </a:solidFill>
              <a:ea typeface="黑体" pitchFamily="49" charset="-122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Times New Roman" panose="02020603050405020304" pitchFamily="18" charset="0"/>
              <a:ea typeface="黑体" panose="02010609060101010101" pitchFamily="2" charset="-122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7138" y="908720"/>
            <a:ext cx="3332063" cy="3822543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>
          <a:xfrm>
            <a:off x="436563" y="76200"/>
            <a:ext cx="8402638" cy="685800"/>
          </a:xfrm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课程教学平台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idx="1"/>
          </p:nvPr>
        </p:nvSpPr>
        <p:spPr>
          <a:xfrm>
            <a:off x="468313" y="1557338"/>
            <a:ext cx="8229600" cy="4525963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作业交互</a:t>
            </a:r>
          </a:p>
          <a:p>
            <a:pPr marL="0" indent="0"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	SAKAI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：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Times New Roman" panose="02020603050405020304" pitchFamily="18" charset="0"/>
              <a:ea typeface="黑体" panose="02010609060101010101" pitchFamily="2" charset="-122"/>
              <a:cs typeface="+mn-cs"/>
            </a:endParaRPr>
          </a:p>
          <a:p>
            <a:pPr marL="0" indent="0"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         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QQ</a:t>
            </a:r>
            <a:r>
              <a:rPr kumimoji="0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群</a:t>
            </a:r>
            <a:r>
              <a:rPr kumimoji="0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：</a:t>
            </a:r>
            <a:r>
              <a:rPr lang="en-US" altLang="en-US" dirty="0" smtClean="0"/>
              <a:t>640157428</a:t>
            </a:r>
          </a:p>
          <a:p>
            <a:pPr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助教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Times New Roman" panose="02020603050405020304" pitchFamily="18" charset="0"/>
              <a:ea typeface="黑体" panose="02010609060101010101" pitchFamily="2" charset="-122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         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王惊涛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Times New Roman" panose="02020603050405020304" pitchFamily="18" charset="0"/>
              <a:ea typeface="黑体" panose="02010609060101010101" pitchFamily="2" charset="-122"/>
              <a:cs typeface="+mn-cs"/>
            </a:endParaRPr>
          </a:p>
          <a:p>
            <a:pPr lvl="0"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		</a:t>
            </a:r>
            <a:r>
              <a:rPr lang="en-US" altLang="zh-CN" dirty="0"/>
              <a:t>QQ</a:t>
            </a:r>
            <a:r>
              <a:rPr lang="zh-CN" altLang="en-US" dirty="0" smtClean="0"/>
              <a:t>：</a:t>
            </a:r>
            <a:r>
              <a:rPr lang="en-US" altLang="zh-CN" dirty="0" smtClean="0"/>
              <a:t>1119066214</a:t>
            </a:r>
          </a:p>
          <a:p>
            <a:pPr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教师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Times New Roman" panose="02020603050405020304" pitchFamily="18" charset="0"/>
              <a:ea typeface="黑体" panose="02010609060101010101" pitchFamily="2" charset="-122"/>
              <a:cs typeface="+mn-cs"/>
            </a:endParaRPr>
          </a:p>
          <a:p>
            <a:pPr marL="457200" marR="0" lvl="1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	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陈自郁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2" charset="-122"/>
                <a:cs typeface="+mn-cs"/>
              </a:rPr>
              <a:t>	chenziyu@cqu.edu.cn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Times New Roman" panose="02020603050405020304" pitchFamily="18" charset="0"/>
              <a:ea typeface="黑体" panose="02010609060101010101" pitchFamily="2" charset="-122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Times New Roman" panose="02020603050405020304" pitchFamily="18" charset="0"/>
              <a:ea typeface="黑体" panose="02010609060101010101" pitchFamily="2" charset="-122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Times New Roman" panose="02020603050405020304" pitchFamily="18" charset="0"/>
              <a:ea typeface="黑体" panose="02010609060101010101" pitchFamily="2" charset="-122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064" y="980728"/>
            <a:ext cx="2587526" cy="4636847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theme/theme1.xml><?xml version="1.0" encoding="utf-8"?>
<a:theme xmlns:a="http://schemas.openxmlformats.org/drawingml/2006/main" name="PowerPoint 2010 简介">
  <a:themeElements>
    <a:clrScheme name="灰度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PowerPoint 2010 简介">
  <a:themeElements>
    <a:clrScheme name="灰度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IntroducingPowerPoint2010</Template>
  <TotalTime>84</TotalTime>
  <Words>201</Words>
  <Application>Microsoft Office PowerPoint</Application>
  <PresentationFormat>全屏显示(4:3)</PresentationFormat>
  <Paragraphs>32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黑体</vt:lpstr>
      <vt:lpstr>华文楷体</vt:lpstr>
      <vt:lpstr>宋体</vt:lpstr>
      <vt:lpstr>Arial</vt:lpstr>
      <vt:lpstr>Calibri</vt:lpstr>
      <vt:lpstr>Georgia</vt:lpstr>
      <vt:lpstr>Times New Roman</vt:lpstr>
      <vt:lpstr>PowerPoint 2010 简介</vt:lpstr>
      <vt:lpstr>1_PowerPoint 2010 简介</vt:lpstr>
      <vt:lpstr>Algorithm Design &amp; Analysis Introduction to Algorithm</vt:lpstr>
      <vt:lpstr>《算法分析与设计》课程介绍</vt:lpstr>
      <vt:lpstr>教材-原版</vt:lpstr>
      <vt:lpstr>教材-中译</vt:lpstr>
      <vt:lpstr>课程成绩评价方式</vt:lpstr>
      <vt:lpstr>课程教学平台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Role of Algorithms in Computing</dc:title>
  <dc:creator/>
  <cp:lastModifiedBy>yx</cp:lastModifiedBy>
  <cp:revision>39</cp:revision>
  <dcterms:created xsi:type="dcterms:W3CDTF">2010-11-18T06:31:59Z</dcterms:created>
  <dcterms:modified xsi:type="dcterms:W3CDTF">2022-02-14T07:30:02Z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2052-11.1.0.8214</vt:lpwstr>
  </property>
</Properties>
</file>

<file path=docProps/thumbnail.jpeg>
</file>